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317" r:id="rId4"/>
    <p:sldId id="277" r:id="rId5"/>
    <p:sldId id="316" r:id="rId6"/>
    <p:sldId id="318" r:id="rId7"/>
    <p:sldId id="266" r:id="rId8"/>
    <p:sldId id="31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5F5C-40CA-4A65-B13C-66A71271BA25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92654-710E-4AE3-AB52-C54B56582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5F5C-40CA-4A65-B13C-66A71271BA25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92654-710E-4AE3-AB52-C54B56582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5F5C-40CA-4A65-B13C-66A71271BA25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92654-710E-4AE3-AB52-C54B56582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5F5C-40CA-4A65-B13C-66A71271BA25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92654-710E-4AE3-AB52-C54B56582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5F5C-40CA-4A65-B13C-66A71271BA25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92654-710E-4AE3-AB52-C54B56582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5F5C-40CA-4A65-B13C-66A71271BA25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92654-710E-4AE3-AB52-C54B56582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5F5C-40CA-4A65-B13C-66A71271BA25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92654-710E-4AE3-AB52-C54B56582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5F5C-40CA-4A65-B13C-66A71271BA25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92654-710E-4AE3-AB52-C54B56582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5F5C-40CA-4A65-B13C-66A71271BA25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92654-710E-4AE3-AB52-C54B56582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5F5C-40CA-4A65-B13C-66A71271BA25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92654-710E-4AE3-AB52-C54B56582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D5F5C-40CA-4A65-B13C-66A71271BA25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92654-710E-4AE3-AB52-C54B56582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D5F5C-40CA-4A65-B13C-66A71271BA25}" type="datetimeFigureOut">
              <a:rPr lang="ru-RU" smtClean="0"/>
              <a:pPr/>
              <a:t>21.05.2023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92654-710E-4AE3-AB52-C54B56582C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33265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1663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1484784"/>
            <a:ext cx="554461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Развивающая </a:t>
            </a: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</a:rPr>
              <a:t>игра</a:t>
            </a:r>
          </a:p>
          <a:p>
            <a:pPr algn="ctr"/>
            <a:r>
              <a:rPr lang="ru-RU" sz="4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«Морковная грядка»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332656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 Автономное Дошкольное  Образовательное Учреждение Детский сад № 3 «</a:t>
            </a:r>
            <a:r>
              <a:rPr lang="ru-RU" dirty="0" err="1" smtClean="0"/>
              <a:t>Семицветик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56176" y="4941168"/>
            <a:ext cx="2987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Выполнили воспитатели : Максимова Н.А</a:t>
            </a:r>
          </a:p>
          <a:p>
            <a:r>
              <a:rPr lang="ru-RU" dirty="0" err="1" smtClean="0"/>
              <a:t>Астапенко</a:t>
            </a:r>
            <a:r>
              <a:rPr lang="ru-RU" dirty="0" smtClean="0"/>
              <a:t> Г.М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6" y="0"/>
            <a:ext cx="91534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268760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6">
                    <a:lumMod val="75000"/>
                  </a:schemeClr>
                </a:solidFill>
              </a:rPr>
              <a:t>Цель :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развитие зрительной памяти и внимания .</a:t>
            </a:r>
          </a:p>
          <a:p>
            <a:pPr algn="ctr"/>
            <a:r>
              <a:rPr lang="ru-RU" sz="3200" b="1" u="sng" dirty="0" smtClean="0">
                <a:solidFill>
                  <a:schemeClr val="accent6">
                    <a:lumMod val="75000"/>
                  </a:schemeClr>
                </a:solidFill>
              </a:rPr>
              <a:t>Задачи :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Учить соблюдать правило игры.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Воспитывать доброжелательное отношения во время игры друг к другу.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Развивать усидчивость и самостоятельность во время игры.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683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1340768"/>
            <a:ext cx="66247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</a:rPr>
              <a:t>Возраст детей : для детей средней группы 4-5 лет.</a:t>
            </a:r>
            <a:br>
              <a:rPr lang="ru-RU" sz="2800" b="1" dirty="0" smtClean="0">
                <a:solidFill>
                  <a:schemeClr val="accent6"/>
                </a:solidFill>
              </a:rPr>
            </a:br>
            <a:r>
              <a:rPr lang="ru-RU" sz="2800" b="1" dirty="0" smtClean="0">
                <a:solidFill>
                  <a:schemeClr val="accent6"/>
                </a:solidFill>
              </a:rPr>
              <a:t>Целевая аудитория : для детей общеразвивающей </a:t>
            </a:r>
            <a:r>
              <a:rPr lang="ru-RU" sz="2800" b="1" dirty="0" smtClean="0">
                <a:solidFill>
                  <a:schemeClr val="accent6"/>
                </a:solidFill>
              </a:rPr>
              <a:t>группы .</a:t>
            </a:r>
            <a:r>
              <a:rPr lang="ru-RU" sz="2800" b="1" dirty="0" smtClean="0">
                <a:solidFill>
                  <a:schemeClr val="accent6"/>
                </a:solidFill>
              </a:rPr>
              <a:t/>
            </a:r>
            <a:br>
              <a:rPr lang="ru-RU" sz="2800" b="1" dirty="0" smtClean="0">
                <a:solidFill>
                  <a:schemeClr val="accent6"/>
                </a:solidFill>
              </a:rPr>
            </a:br>
            <a:r>
              <a:rPr lang="ru-RU" sz="2800" b="1" dirty="0" smtClean="0">
                <a:solidFill>
                  <a:schemeClr val="accent6"/>
                </a:solidFill>
              </a:rPr>
              <a:t>Ожидаемый результат : В ходе игры дети запоминают цвет, который им выпал на кубике, развивают зрительную память и внимание</a:t>
            </a:r>
            <a:r>
              <a:rPr lang="ru-RU" sz="2800" b="1" dirty="0" smtClean="0">
                <a:solidFill>
                  <a:schemeClr val="accent6"/>
                </a:solidFill>
              </a:rPr>
              <a:t>.</a:t>
            </a:r>
            <a:endParaRPr lang="ru-RU" sz="28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515" y="-45386"/>
            <a:ext cx="9204515" cy="690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980728"/>
            <a:ext cx="77048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chemeClr val="accent6">
                    <a:lumMod val="75000"/>
                  </a:schemeClr>
                </a:solidFill>
              </a:rPr>
              <a:t>Описание игры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Ребенку дается игровое поле где посажены морковки , дети их внимательно рассматриваю , затем выдается кубик на каждой стороне кубика наклеен определенный цвет .Ребенок кидает кубик и смотрит какой цвет ему выпал и ищет морковку с таким цветом ( если выпал кубик с красным цветом то ребенок ищет морковку с красным кругом). Чтобы узнать правильно нашел морковку или нет нужно достать морковку с игрового поля. Если нашел не правильно кидает еще раз кубик , если нашел правильно то кубик передается следующему игроку.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666" y="-61632"/>
            <a:ext cx="9235666" cy="691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48680"/>
            <a:ext cx="76328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solidFill>
                  <a:schemeClr val="accent6">
                    <a:lumMod val="75000"/>
                  </a:schemeClr>
                </a:solidFill>
              </a:rPr>
              <a:t>Материалы :</a:t>
            </a:r>
          </a:p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- Ячейка ( из под яиц)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Деревянные бельевые прищепки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Подарочная лента (зеленного цвета)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Цветная бумага  и белая бумага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Гуашь ( зеленного , оранжевого цвета ) </a:t>
            </a:r>
          </a:p>
          <a:p>
            <a:endParaRPr lang="ru-RU" dirty="0"/>
          </a:p>
        </p:txBody>
      </p:sp>
      <p:pic>
        <p:nvPicPr>
          <p:cNvPr id="59394" name="Picture 2" descr="https://sun9-71.userapi.com/impg/0yNm5W1-2e6SoBiFs0nwg3OEGyXptkfu3-jVIQ/8REbvpFqBRc.jpg?size=1280x961&amp;quality=95&amp;sign=93ad4ca1ac2e14a4a61fe11895eb5d6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587081"/>
            <a:ext cx="5688632" cy="4270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32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/>
                </a:solidFill>
              </a:rPr>
              <a:t>Ход изготовления:</a:t>
            </a:r>
            <a:br>
              <a:rPr lang="ru-RU" sz="2800" dirty="0" smtClean="0">
                <a:solidFill>
                  <a:schemeClr val="accent6"/>
                </a:solidFill>
              </a:rPr>
            </a:br>
            <a:r>
              <a:rPr lang="ru-RU" sz="2800" dirty="0" smtClean="0">
                <a:solidFill>
                  <a:schemeClr val="accent6"/>
                </a:solidFill>
              </a:rPr>
              <a:t>1.Подборка необходимых материалов к изготовлению игры.</a:t>
            </a:r>
            <a:br>
              <a:rPr lang="ru-RU" sz="2800" dirty="0" smtClean="0">
                <a:solidFill>
                  <a:schemeClr val="accent6"/>
                </a:solidFill>
              </a:rPr>
            </a:br>
            <a:r>
              <a:rPr lang="ru-RU" sz="2800" dirty="0" smtClean="0">
                <a:solidFill>
                  <a:schemeClr val="accent6"/>
                </a:solidFill>
              </a:rPr>
              <a:t>2.Раскрашивание ячейки из под яиц в зеленый цвет.</a:t>
            </a:r>
            <a:br>
              <a:rPr lang="ru-RU" sz="2800" dirty="0" smtClean="0">
                <a:solidFill>
                  <a:schemeClr val="accent6"/>
                </a:solidFill>
              </a:rPr>
            </a:br>
            <a:r>
              <a:rPr lang="ru-RU" sz="2800" dirty="0" smtClean="0">
                <a:solidFill>
                  <a:schemeClr val="accent6"/>
                </a:solidFill>
              </a:rPr>
              <a:t>3.Раскрашивание прищепок .</a:t>
            </a:r>
            <a:br>
              <a:rPr lang="ru-RU" sz="2800" dirty="0" smtClean="0">
                <a:solidFill>
                  <a:schemeClr val="accent6"/>
                </a:solidFill>
              </a:rPr>
            </a:br>
            <a:r>
              <a:rPr lang="ru-RU" sz="2800" dirty="0" smtClean="0">
                <a:solidFill>
                  <a:schemeClr val="accent6"/>
                </a:solidFill>
              </a:rPr>
              <a:t>4. Изготовление кубика для игры.</a:t>
            </a:r>
            <a:br>
              <a:rPr lang="ru-RU" sz="2800" dirty="0" smtClean="0">
                <a:solidFill>
                  <a:schemeClr val="accent6"/>
                </a:solidFill>
              </a:rPr>
            </a:br>
            <a:r>
              <a:rPr lang="ru-RU" sz="2800" dirty="0" smtClean="0">
                <a:solidFill>
                  <a:schemeClr val="accent6"/>
                </a:solidFill>
              </a:rPr>
              <a:t>5.Изготовление морковки  (приклеивание </a:t>
            </a:r>
            <a:r>
              <a:rPr lang="ru-RU" sz="2800" dirty="0" smtClean="0">
                <a:solidFill>
                  <a:schemeClr val="accent6"/>
                </a:solidFill>
              </a:rPr>
              <a:t>хвостиков, приклеивание </a:t>
            </a:r>
            <a:r>
              <a:rPr lang="ru-RU" sz="2800" dirty="0" smtClean="0">
                <a:solidFill>
                  <a:schemeClr val="accent6"/>
                </a:solidFill>
              </a:rPr>
              <a:t>цветной бумаги на прищепку)</a:t>
            </a:r>
            <a:br>
              <a:rPr lang="ru-RU" sz="2800" dirty="0" smtClean="0">
                <a:solidFill>
                  <a:schemeClr val="accent6"/>
                </a:solidFill>
              </a:rPr>
            </a:br>
            <a:r>
              <a:rPr lang="ru-RU" sz="2800" dirty="0" smtClean="0">
                <a:solidFill>
                  <a:schemeClr val="accent6"/>
                </a:solidFill>
              </a:rPr>
              <a:t>6.Прорезывание с помощью канцелярского ножа морковной грядки.</a:t>
            </a:r>
            <a:br>
              <a:rPr lang="ru-RU" sz="2800" dirty="0" smtClean="0">
                <a:solidFill>
                  <a:schemeClr val="accent6"/>
                </a:solidFill>
              </a:rPr>
            </a:br>
            <a:r>
              <a:rPr lang="ru-RU" sz="2800" dirty="0" smtClean="0">
                <a:solidFill>
                  <a:schemeClr val="accent6"/>
                </a:solidFill>
              </a:rPr>
              <a:t>7.Приклеивание на дно грядки картона .</a:t>
            </a:r>
            <a:endParaRPr lang="ru-RU"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6854" y="0"/>
            <a:ext cx="94008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sun9-43.userapi.com/impg/IsB52J1NLmamdxvgoAom4B2ZjuA7f5Va4EL4Jg/QifYoPiMDdE.jpg?size=1280x961&amp;quality=95&amp;sign=30f2c5c4f34ef8feb58eed36993c126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4950885" cy="3717032"/>
          </a:xfrm>
          <a:prstGeom prst="rect">
            <a:avLst/>
          </a:prstGeom>
          <a:noFill/>
        </p:spPr>
      </p:pic>
      <p:pic>
        <p:nvPicPr>
          <p:cNvPr id="1028" name="Picture 4" descr="https://sun9-63.userapi.com/impg/7B2eRNFzlrPuTKZl-hrLI7rQWyLu5W_cviaKSw/M0176_FVRYE.jpg?size=810x1080&amp;quality=95&amp;sign=dcbe1f33e640fcbba0a0c4e309111582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2040" y="0"/>
            <a:ext cx="4461960" cy="6858000"/>
          </a:xfrm>
          <a:prstGeom prst="rect">
            <a:avLst/>
          </a:prstGeom>
          <a:noFill/>
        </p:spPr>
      </p:pic>
      <p:pic>
        <p:nvPicPr>
          <p:cNvPr id="1030" name="Picture 6" descr="https://sun9-59.userapi.com/impg/pEhIn8axudEGKWYYxw42TnXNf-AQS3Hr5Qi1wA/7WYDr75q8gA.jpg?size=810x1080&amp;quality=95&amp;sign=5b90b86848c06b09aee8a898e73b4ccc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3717032"/>
            <a:ext cx="2448272" cy="3140968"/>
          </a:xfrm>
          <a:prstGeom prst="rect">
            <a:avLst/>
          </a:prstGeom>
          <a:noFill/>
        </p:spPr>
      </p:pic>
      <p:pic>
        <p:nvPicPr>
          <p:cNvPr id="1032" name="Picture 8" descr="https://sun9-10.userapi.com/impg/xh-V6pk8YGHrSvQY5fNpo4ebhzX1NTcaYWVQ3g/4hDKXaJObhE.jpg?size=810x1080&amp;quality=95&amp;sign=614992af557c293bed3b9c654b3a23eb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3741034"/>
            <a:ext cx="2553748" cy="3116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4868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/>
                </a:solidFill>
              </a:rPr>
              <a:t>Описание результатов игры : </a:t>
            </a:r>
            <a:br>
              <a:rPr lang="ru-RU" sz="2800" dirty="0" smtClean="0">
                <a:solidFill>
                  <a:schemeClr val="accent6"/>
                </a:solidFill>
              </a:rPr>
            </a:br>
            <a:r>
              <a:rPr lang="ru-RU" sz="2800" dirty="0" smtClean="0">
                <a:solidFill>
                  <a:schemeClr val="accent6"/>
                </a:solidFill>
              </a:rPr>
              <a:t>Все ребята нашей группы с большим интересом сажали морковку и собирали свой урожай .Данное методическое пособие можно пополнять и другими </a:t>
            </a:r>
            <a:r>
              <a:rPr lang="ru-RU" sz="2800" dirty="0" smtClean="0">
                <a:solidFill>
                  <a:schemeClr val="accent6"/>
                </a:solidFill>
              </a:rPr>
              <a:t>«Витаминами</a:t>
            </a:r>
            <a:r>
              <a:rPr lang="ru-RU" sz="2800" dirty="0" smtClean="0">
                <a:solidFill>
                  <a:schemeClr val="accent6"/>
                </a:solidFill>
              </a:rPr>
              <a:t>» в зависимости от фантазии и возможностей .Именно добавлением </a:t>
            </a:r>
            <a:r>
              <a:rPr lang="ru-RU" sz="2800" dirty="0" smtClean="0">
                <a:solidFill>
                  <a:schemeClr val="accent6"/>
                </a:solidFill>
              </a:rPr>
              <a:t>овощей, фруктов </a:t>
            </a:r>
            <a:r>
              <a:rPr lang="ru-RU" sz="2800" dirty="0" smtClean="0">
                <a:solidFill>
                  <a:schemeClr val="accent6"/>
                </a:solidFill>
              </a:rPr>
              <a:t>и ягод, расширением нашей грядки.</a:t>
            </a:r>
            <a:endParaRPr lang="ru-RU"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200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FGOU SPO MKGT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User</cp:lastModifiedBy>
  <cp:revision>76</cp:revision>
  <dcterms:created xsi:type="dcterms:W3CDTF">2012-05-30T14:38:44Z</dcterms:created>
  <dcterms:modified xsi:type="dcterms:W3CDTF">2023-05-21T12:49:29Z</dcterms:modified>
</cp:coreProperties>
</file>